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9" r:id="rId31"/>
    <p:sldId id="786" r:id="rId32"/>
    <p:sldId id="787" r:id="rId33"/>
    <p:sldId id="537" r:id="rId34"/>
    <p:sldId id="784" r:id="rId35"/>
    <p:sldId id="509" r:id="rId36"/>
    <p:sldId id="611" r:id="rId37"/>
    <p:sldId id="510" r:id="rId38"/>
    <p:sldId id="601" r:id="rId39"/>
    <p:sldId id="416" r:id="rId40"/>
    <p:sldId id="525" r:id="rId41"/>
    <p:sldId id="511" r:id="rId42"/>
    <p:sldId id="517" r:id="rId43"/>
    <p:sldId id="512" r:id="rId44"/>
    <p:sldId id="736" r:id="rId45"/>
    <p:sldId id="737" r:id="rId46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B7F98-7BBF-41F7-A024-659D1A9A039F}" v="7" dt="2024-03-11T16:10:2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40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Тугучев" userId="635825b100d131d2" providerId="LiveId" clId="{8D2B7F98-7BBF-41F7-A024-659D1A9A039F}"/>
    <pc:docChg chg="undo custSel addSld delSld modSld">
      <pc:chgData name="Никита Тугучев" userId="635825b100d131d2" providerId="LiveId" clId="{8D2B7F98-7BBF-41F7-A024-659D1A9A039F}" dt="2024-03-11T16:11:17.797" v="508" actId="20577"/>
      <pc:docMkLst>
        <pc:docMk/>
      </pc:docMkLst>
      <pc:sldChg chg="modSp mod">
        <pc:chgData name="Никита Тугучев" userId="635825b100d131d2" providerId="LiveId" clId="{8D2B7F98-7BBF-41F7-A024-659D1A9A039F}" dt="2024-03-10T13:23:33.565" v="11" actId="6549"/>
        <pc:sldMkLst>
          <pc:docMk/>
          <pc:sldMk cId="3365125837" sldId="537"/>
        </pc:sldMkLst>
        <pc:spChg chg="mod">
          <ac:chgData name="Никита Тугучев" userId="635825b100d131d2" providerId="LiveId" clId="{8D2B7F98-7BBF-41F7-A024-659D1A9A039F}" dt="2024-03-10T13:23:33.565" v="11" actId="6549"/>
          <ac:spMkLst>
            <pc:docMk/>
            <pc:sldMk cId="3365125837" sldId="537"/>
            <ac:spMk id="19" creationId="{81793F4A-4839-4D0D-8416-81CA9EF618FE}"/>
          </ac:spMkLst>
        </pc:spChg>
      </pc:sldChg>
      <pc:sldChg chg="modSp mod">
        <pc:chgData name="Никита Тугучев" userId="635825b100d131d2" providerId="LiveId" clId="{8D2B7F98-7BBF-41F7-A024-659D1A9A039F}" dt="2024-03-10T11:17:07.051" v="0" actId="20577"/>
        <pc:sldMkLst>
          <pc:docMk/>
          <pc:sldMk cId="2645651762" sldId="775"/>
        </pc:sldMkLst>
        <pc:spChg chg="mod">
          <ac:chgData name="Никита Тугучев" userId="635825b100d131d2" providerId="LiveId" clId="{8D2B7F98-7BBF-41F7-A024-659D1A9A039F}" dt="2024-03-10T11:17:07.051" v="0" actId="20577"/>
          <ac:spMkLst>
            <pc:docMk/>
            <pc:sldMk cId="2645651762" sldId="775"/>
            <ac:spMk id="4" creationId="{996A600A-2A59-40AD-9CCD-1FC3B6DF4D8B}"/>
          </ac:spMkLst>
        </pc:spChg>
      </pc:sldChg>
      <pc:sldChg chg="modSp mod">
        <pc:chgData name="Никита Тугучев" userId="635825b100d131d2" providerId="LiveId" clId="{8D2B7F98-7BBF-41F7-A024-659D1A9A039F}" dt="2024-03-10T13:23:38.660" v="13" actId="5793"/>
        <pc:sldMkLst>
          <pc:docMk/>
          <pc:sldMk cId="1375496180" sldId="784"/>
        </pc:sldMkLst>
        <pc:spChg chg="mod">
          <ac:chgData name="Никита Тугучев" userId="635825b100d131d2" providerId="LiveId" clId="{8D2B7F98-7BBF-41F7-A024-659D1A9A039F}" dt="2024-03-10T13:23:38.660" v="13" actId="5793"/>
          <ac:spMkLst>
            <pc:docMk/>
            <pc:sldMk cId="1375496180" sldId="784"/>
            <ac:spMk id="5" creationId="{2D0942EE-E272-AB31-60A8-7DE582231CD5}"/>
          </ac:spMkLst>
        </pc:spChg>
      </pc:sldChg>
      <pc:sldChg chg="addSp delSp modSp mod">
        <pc:chgData name="Никита Тугучев" userId="635825b100d131d2" providerId="LiveId" clId="{8D2B7F98-7BBF-41F7-A024-659D1A9A039F}" dt="2024-03-10T20:10:31.986" v="38" actId="478"/>
        <pc:sldMkLst>
          <pc:docMk/>
          <pc:sldMk cId="2523544407" sldId="786"/>
        </pc:sldMkLst>
        <pc:spChg chg="mod">
          <ac:chgData name="Никита Тугучев" userId="635825b100d131d2" providerId="LiveId" clId="{8D2B7F98-7BBF-41F7-A024-659D1A9A039F}" dt="2024-03-10T20:07:40.648" v="36" actId="20577"/>
          <ac:spMkLst>
            <pc:docMk/>
            <pc:sldMk cId="2523544407" sldId="786"/>
            <ac:spMk id="4" creationId="{72B4FC70-5169-F447-1F77-6C9EF672B620}"/>
          </ac:spMkLst>
        </pc:spChg>
        <pc:picChg chg="add del mod">
          <ac:chgData name="Никита Тугучев" userId="635825b100d131d2" providerId="LiveId" clId="{8D2B7F98-7BBF-41F7-A024-659D1A9A039F}" dt="2024-03-10T20:10:31.986" v="38" actId="478"/>
          <ac:picMkLst>
            <pc:docMk/>
            <pc:sldMk cId="2523544407" sldId="786"/>
            <ac:picMk id="5" creationId="{097825FC-673A-575E-D611-B2B74A74F4A8}"/>
          </ac:picMkLst>
        </pc:picChg>
      </pc:sldChg>
      <pc:sldChg chg="modSp mod">
        <pc:chgData name="Никита Тугучев" userId="635825b100d131d2" providerId="LiveId" clId="{8D2B7F98-7BBF-41F7-A024-659D1A9A039F}" dt="2024-03-10T13:23:21.699" v="3" actId="6549"/>
        <pc:sldMkLst>
          <pc:docMk/>
          <pc:sldMk cId="1852398638" sldId="787"/>
        </pc:sldMkLst>
        <pc:spChg chg="mod">
          <ac:chgData name="Никита Тугучев" userId="635825b100d131d2" providerId="LiveId" clId="{8D2B7F98-7BBF-41F7-A024-659D1A9A039F}" dt="2024-03-10T13:23:21.699" v="3" actId="6549"/>
          <ac:spMkLst>
            <pc:docMk/>
            <pc:sldMk cId="1852398638" sldId="787"/>
            <ac:spMk id="4" creationId="{E4993B27-3EEB-1085-DDF3-C62EE50D1F99}"/>
          </ac:spMkLst>
        </pc:spChg>
      </pc:sldChg>
      <pc:sldChg chg="addSp modSp new del mod">
        <pc:chgData name="Никита Тугучев" userId="635825b100d131d2" providerId="LiveId" clId="{8D2B7F98-7BBF-41F7-A024-659D1A9A039F}" dt="2024-03-10T20:08:05.997" v="37" actId="47"/>
        <pc:sldMkLst>
          <pc:docMk/>
          <pc:sldMk cId="338385810" sldId="789"/>
        </pc:sldMkLst>
        <pc:spChg chg="add mod">
          <ac:chgData name="Никита Тугучев" userId="635825b100d131d2" providerId="LiveId" clId="{8D2B7F98-7BBF-41F7-A024-659D1A9A039F}" dt="2024-03-10T20:05:54.516" v="16" actId="1076"/>
          <ac:spMkLst>
            <pc:docMk/>
            <pc:sldMk cId="338385810" sldId="789"/>
            <ac:spMk id="4" creationId="{6CD32AE7-7451-4200-BBA5-B697CE16A4B2}"/>
          </ac:spMkLst>
        </pc:spChg>
      </pc:sldChg>
      <pc:sldChg chg="addSp delSp modSp add mod">
        <pc:chgData name="Никита Тугучев" userId="635825b100d131d2" providerId="LiveId" clId="{8D2B7F98-7BBF-41F7-A024-659D1A9A039F}" dt="2024-03-11T16:11:17.797" v="508" actId="20577"/>
        <pc:sldMkLst>
          <pc:docMk/>
          <pc:sldMk cId="364209952" sldId="789"/>
        </pc:sldMkLst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6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23" creationId="{43F7F114-DAA9-433B-BA0E-74CBA7D94709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25" creationId="{C0DC83BC-9CCD-49B2-901D-09ECE185C809}"/>
          </ac:spMkLst>
        </pc:spChg>
        <pc:spChg chg="mod">
          <ac:chgData name="Никита Тугучев" userId="635825b100d131d2" providerId="LiveId" clId="{8D2B7F98-7BBF-41F7-A024-659D1A9A039F}" dt="2024-03-11T15:58:46.864" v="40"/>
          <ac:spMkLst>
            <pc:docMk/>
            <pc:sldMk cId="364209952" sldId="789"/>
            <ac:spMk id="26" creationId="{00000000-0000-0000-0000-000000000000}"/>
          </ac:spMkLst>
        </pc:spChg>
        <pc:spChg chg="mod">
          <ac:chgData name="Никита Тугучев" userId="635825b100d131d2" providerId="LiveId" clId="{8D2B7F98-7BBF-41F7-A024-659D1A9A039F}" dt="2024-03-11T16:11:17.797" v="508" actId="20577"/>
          <ac:spMkLst>
            <pc:docMk/>
            <pc:sldMk cId="364209952" sldId="789"/>
            <ac:spMk id="27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38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40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41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42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49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50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51" creationId="{00000000-0000-0000-0000-000000000000}"/>
          </ac:spMkLst>
        </pc:spChg>
        <pc:graphicFrameChg chg="add mod modGraphic">
          <ac:chgData name="Никита Тугучев" userId="635825b100d131d2" providerId="LiveId" clId="{8D2B7F98-7BBF-41F7-A024-659D1A9A039F}" dt="2024-03-11T16:10:47.988" v="494" actId="20577"/>
          <ac:graphicFrameMkLst>
            <pc:docMk/>
            <pc:sldMk cId="364209952" sldId="789"/>
            <ac:graphicFrameMk id="2" creationId="{993D1609-776A-1FFC-1543-0FB344C7FDAB}"/>
          </ac:graphicFrameMkLst>
        </pc:graphicFrameChg>
        <pc:picChg chg="del">
          <ac:chgData name="Никита Тугучев" userId="635825b100d131d2" providerId="LiveId" clId="{8D2B7F98-7BBF-41F7-A024-659D1A9A039F}" dt="2024-03-11T15:58:59.709" v="43" actId="478"/>
          <ac:picMkLst>
            <pc:docMk/>
            <pc:sldMk cId="364209952" sldId="789"/>
            <ac:picMk id="2050" creationId="{00000000-0000-0000-0000-000000000000}"/>
          </ac:picMkLst>
        </pc:pic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24" creationId="{E01232F9-47A3-4822-B011-CB54723B5C18}"/>
          </ac:cxnSpMkLst>
        </pc:cxn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44" creationId="{00000000-0000-0000-0000-000000000000}"/>
          </ac:cxnSpMkLst>
        </pc:cxn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45" creationId="{00000000-0000-0000-0000-000000000000}"/>
          </ac:cxnSpMkLst>
        </pc:cxnChg>
        <pc:cxnChg chg="del">
          <ac:chgData name="Никита Тугучев" userId="635825b100d131d2" providerId="LiveId" clId="{8D2B7F98-7BBF-41F7-A024-659D1A9A039F}" dt="2024-03-11T15:58:57.833" v="42" actId="478"/>
          <ac:cxnSpMkLst>
            <pc:docMk/>
            <pc:sldMk cId="364209952" sldId="789"/>
            <ac:cxnSpMk id="46" creationId="{00000000-0000-0000-0000-000000000000}"/>
          </ac:cxnSpMkLst>
        </pc:cxnChg>
      </pc:sldChg>
      <pc:sldChg chg="add del">
        <pc:chgData name="Никита Тугучев" userId="635825b100d131d2" providerId="LiveId" clId="{8D2B7F98-7BBF-41F7-A024-659D1A9A039F}" dt="2024-03-10T20:06:17.359" v="18"/>
        <pc:sldMkLst>
          <pc:docMk/>
          <pc:sldMk cId="2942277623" sldId="7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err="1"/>
            <a:t>рег</a:t>
          </a:r>
          <a:r>
            <a:rPr lang="en-GB" sz="1600" kern="1200" dirty="0"/>
            <a:t>.</a:t>
          </a:r>
          <a:r>
            <a:rPr lang="ru-RU" sz="1600" kern="1200" dirty="0"/>
            <a:t> (</a:t>
          </a:r>
          <a:r>
            <a:rPr lang="ru-RU" sz="1600" kern="1200" dirty="0" err="1"/>
            <a:t>мун</a:t>
          </a:r>
          <a:r>
            <a:rPr lang="en-GB" sz="1600" kern="1200" dirty="0"/>
            <a:t>.</a:t>
          </a:r>
          <a:r>
            <a:rPr lang="ru-RU" sz="1600" kern="1200" dirty="0"/>
            <a:t>) органа</a:t>
          </a:r>
          <a:r>
            <a:rPr lang="en-GB" sz="1600" kern="1200" dirty="0"/>
            <a:t> </a:t>
          </a:r>
          <a:r>
            <a:rPr lang="ru-RU" sz="1600" kern="1200" dirty="0"/>
            <a:t>– в а\к орган субъекта Российской Федерации</a:t>
          </a:r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499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673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180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74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674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865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900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109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988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64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512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80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5735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11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695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xmlns="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xmlns="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xmlns="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xmlns="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служащих (работников) 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служащих (работников)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xmlns="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предпринимателя, 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xmlns="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xmlns="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9323FA-AFFB-23D2-C5C8-0C44E6FA37A4}"/>
              </a:ext>
            </a:extLst>
          </p:cNvPr>
          <p:cNvSpPr/>
          <p:nvPr/>
        </p:nvSpPr>
        <p:spPr>
          <a:xfrm>
            <a:off x="545400" y="5385012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xmlns="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xmlns="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1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xmlns="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93D1609-776A-1FFC-1543-0FB344C7F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465111"/>
              </p:ext>
            </p:extLst>
          </p:nvPr>
        </p:nvGraphicFramePr>
        <p:xfrm>
          <a:off x="299358" y="1660683"/>
          <a:ext cx="11448140" cy="355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 общим трехгодовым доходом сравнивается сумма поступлений 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на открытые по состоянию на отчетную дату счета каждой отдельной справки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Сумма поступлений на закрытые по состоянию на отчетную дату счета не учитывается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Необходимо разделять «поступления» на счета и «перераспределения» по счетам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Не все поступления признаются доходом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4180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20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500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544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39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125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49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892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810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15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141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3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42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930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821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926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253138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СВО, командированных*, мобилизованных* и (или) добровольцев* не представляются ни в ходе декларационной кампании, ни в иных случаях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* Если они обладают таким статусом на момент декларирования</a:t>
            </a: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xmlns="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xmlns="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xmlns="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отражаются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4009</Words>
  <Application>Microsoft Office PowerPoint</Application>
  <PresentationFormat>Произвольный</PresentationFormat>
  <Paragraphs>461</Paragraphs>
  <Slides>45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gkonstantinova</cp:lastModifiedBy>
  <cp:revision>22</cp:revision>
  <cp:lastPrinted>2023-02-01T06:50:15Z</cp:lastPrinted>
  <dcterms:created xsi:type="dcterms:W3CDTF">2023-01-24T11:09:06Z</dcterms:created>
  <dcterms:modified xsi:type="dcterms:W3CDTF">2024-05-03T06:11:42Z</dcterms:modified>
</cp:coreProperties>
</file>